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93" autoAdjust="0"/>
    <p:restoredTop sz="94660"/>
  </p:normalViewPr>
  <p:slideViewPr>
    <p:cSldViewPr snapToGrid="0">
      <p:cViewPr varScale="1">
        <p:scale>
          <a:sx n="153" d="100"/>
          <a:sy n="153" d="100"/>
        </p:scale>
        <p:origin x="46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02872-21C7-0EA6-C43C-95BEE1A38B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8DB109-E709-081D-66C5-CAAEBDB4D8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9C7EF6-C8CF-FFB7-FD1A-8D31010FA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4ADD-261B-4341-B3E3-7422EEA9E60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C7F114-6027-F8AC-0D68-0F587F234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9C6E25-713F-4C75-ECE9-01FAC7F58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2D24-670B-47E2-BD9D-E039C2B55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824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180CF-57DC-1E5B-F9E5-477BA6CA8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3CA05D-E562-C66A-43F7-FA564B1C6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0AC082-9FD9-E08C-F703-9CF84A8CA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4ADD-261B-4341-B3E3-7422EEA9E60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1A912C-21F2-11B0-4E01-D46D15857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57C463-1C98-C42C-74D7-A48FFB54E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2D24-670B-47E2-BD9D-E039C2B55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052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ED37C7-53B2-EFDB-B427-F2FC6E12D0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19CFB4-1C1E-6C41-7ECB-900C514D64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10BD2C-3326-47FD-6EBF-41218DA19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4ADD-261B-4341-B3E3-7422EEA9E60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3B0549-AF42-D579-8D90-0DFED32B8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F6A092-6F6E-884F-3B2A-B0A8EF726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2D24-670B-47E2-BD9D-E039C2B55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2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2CFF5-CCA0-A6FC-D9BA-E5B786779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3351ED-B75B-D7C6-C734-18AC21260A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A66DF9-C957-C0A8-0980-6225C92EE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4ADD-261B-4341-B3E3-7422EEA9E60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9CC32-6248-DB9A-8E85-C739087C9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6A1FF8-DEB7-8BB1-B5D1-7573D1395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2D24-670B-47E2-BD9D-E039C2B55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26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2E1539-32F0-4810-26D7-E2CD217CDE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456A0D-7073-A592-7DBB-B96C6CA132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8BBEC0-23AB-3FFE-58FE-47CE5D074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4ADD-261B-4341-B3E3-7422EEA9E60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0E491F-EA9F-76DE-FA15-11F550D0A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7D5C1-890E-8B5A-EC34-F5FA7D822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2D24-670B-47E2-BD9D-E039C2B55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205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41D3C5-9849-BFE3-B39A-169B316F6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59E21D-D52E-0A7C-65B2-F8855C6FAC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F93288-F9AC-5276-2727-538F669455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F7BD96-1195-BB8E-1049-3AEF63A5D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4ADD-261B-4341-B3E3-7422EEA9E60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8B5ED9-838A-A7B6-01E5-AE5FDC74B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6A9108-21D7-1845-8FB1-CF7DB5A7B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2D24-670B-47E2-BD9D-E039C2B55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731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9FCA98-112A-1ABE-76E8-BCF3034BBD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E7482A-B66A-6999-9B71-37683E9833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B39E02-EEA4-5029-F8A9-5781444944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B184C5-F460-C3F6-3ABC-525DB796F4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D3FA63-BCBF-C366-44DD-454558347D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D35143-76D4-97AA-AB35-3A309CC8A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4ADD-261B-4341-B3E3-7422EEA9E60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4DBE58-D09F-92DA-F3F2-98F8D78F6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891E8A-4978-6BC3-B111-3015B41C8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2D24-670B-47E2-BD9D-E039C2B55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348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A5C1C-4AD9-92C0-7A5F-92C70FC106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6F069A-01BC-CDDE-B968-B94082FA7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4ADD-261B-4341-B3E3-7422EEA9E60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91CED3-E153-FAB5-F6A9-1E214D36C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DD4FD9-AD39-9BE6-ED74-99ADC37B9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2D24-670B-47E2-BD9D-E039C2B55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56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DB5140-05F2-E1CF-69E7-D924CB2A6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4ADD-261B-4341-B3E3-7422EEA9E60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60FB01-9027-59F1-18D4-08A690451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26B1D2-F518-CB0B-B363-0D17E020B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2D24-670B-47E2-BD9D-E039C2B55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776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BA630-1032-FD8E-DA0C-3A5421789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C147FC-E206-B3DB-8AED-25AB077F3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04658C-9584-B656-64E4-A14FC59F0E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3A6AFA-B504-5CF4-E347-5C32056F7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4ADD-261B-4341-B3E3-7422EEA9E60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F98FD1-C0AD-6EE2-AF70-36B283004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F5D9A2-972E-2135-8340-385440D69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2D24-670B-47E2-BD9D-E039C2B55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907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FDB77-E574-DF82-4B6A-3288A24E6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3CC594-AEC4-D99A-4A2E-B960032C7D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048A0C-BDD7-5CD3-82DC-6F0B925393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FEE069-4E93-B408-D159-778CD6721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24ADD-261B-4341-B3E3-7422EEA9E60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2288D6-1958-64FF-F249-D8740F193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0569CB-C685-5D55-6EC7-688C18660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D2D24-670B-47E2-BD9D-E039C2B55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064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4B76F3-1DBD-6452-E36F-7A35EA407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A7C789-BBA0-38EA-3673-CFB40E3C7B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1AC75-1632-BD9B-9EB4-C0558B4777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24ADD-261B-4341-B3E3-7422EEA9E60E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04123A-BF47-DB65-515B-20F666AAC1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B3227-10AD-6863-BB8B-14E87616DF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D2D24-670B-47E2-BD9D-E039C2B558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060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89B9C3C-7ECE-177C-BD49-374350D9F997}"/>
              </a:ext>
            </a:extLst>
          </p:cNvPr>
          <p:cNvSpPr txBox="1"/>
          <p:nvPr/>
        </p:nvSpPr>
        <p:spPr>
          <a:xfrm>
            <a:off x="720247" y="1139868"/>
            <a:ext cx="655500" cy="369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COM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ACCC6A-99D7-33D8-B36E-8F7D5EA5F845}"/>
              </a:ext>
            </a:extLst>
          </p:cNvPr>
          <p:cNvSpPr txBox="1"/>
          <p:nvPr/>
        </p:nvSpPr>
        <p:spPr>
          <a:xfrm>
            <a:off x="4567825" y="1139868"/>
            <a:ext cx="774123" cy="369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COBIA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C391B3-A488-40B6-E29D-A2A999394CCB}"/>
              </a:ext>
            </a:extLst>
          </p:cNvPr>
          <p:cNvSpPr txBox="1"/>
          <p:nvPr/>
        </p:nvSpPr>
        <p:spPr>
          <a:xfrm>
            <a:off x="1751558" y="1139868"/>
            <a:ext cx="971292" cy="369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COMBIA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1DA6D67-0C7A-0F35-8A9A-29306E7B2B52}"/>
              </a:ext>
            </a:extLst>
          </p:cNvPr>
          <p:cNvCxnSpPr>
            <a:stCxn id="4" idx="3"/>
            <a:endCxn id="6" idx="1"/>
          </p:cNvCxnSpPr>
          <p:nvPr/>
        </p:nvCxnSpPr>
        <p:spPr>
          <a:xfrm>
            <a:off x="1375747" y="1324534"/>
            <a:ext cx="3758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A72B7BD-1483-E67A-847E-7A9356A33013}"/>
              </a:ext>
            </a:extLst>
          </p:cNvPr>
          <p:cNvSpPr txBox="1"/>
          <p:nvPr/>
        </p:nvSpPr>
        <p:spPr>
          <a:xfrm>
            <a:off x="2029218" y="1592892"/>
            <a:ext cx="873637" cy="369332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/>
              <a:t>TearOff</a:t>
            </a:r>
            <a:endParaRPr lang="en-US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9A7FE3A-EBC7-0F58-637B-9C3BA1A82ED5}"/>
              </a:ext>
            </a:extLst>
          </p:cNvPr>
          <p:cNvCxnSpPr>
            <a:stCxn id="9" idx="3"/>
          </p:cNvCxnSpPr>
          <p:nvPr/>
        </p:nvCxnSpPr>
        <p:spPr>
          <a:xfrm>
            <a:off x="2902855" y="1777558"/>
            <a:ext cx="15689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B37C7C7-1B19-A9AC-49EB-40DFA2AF3752}"/>
              </a:ext>
            </a:extLst>
          </p:cNvPr>
          <p:cNvSpPr txBox="1"/>
          <p:nvPr/>
        </p:nvSpPr>
        <p:spPr>
          <a:xfrm>
            <a:off x="4567825" y="1592892"/>
            <a:ext cx="632224" cy="369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/>
              <a:t>Iface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865F046-561B-A93A-39DC-312DB47B4C22}"/>
              </a:ext>
            </a:extLst>
          </p:cNvPr>
          <p:cNvCxnSpPr>
            <a:cxnSpLocks/>
          </p:cNvCxnSpPr>
          <p:nvPr/>
        </p:nvCxnSpPr>
        <p:spPr>
          <a:xfrm>
            <a:off x="1634647" y="576197"/>
            <a:ext cx="0" cy="16346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7FC7778-0910-47A5-AB56-7C667D290269}"/>
              </a:ext>
            </a:extLst>
          </p:cNvPr>
          <p:cNvSpPr txBox="1"/>
          <p:nvPr/>
        </p:nvSpPr>
        <p:spPr>
          <a:xfrm>
            <a:off x="607512" y="184804"/>
            <a:ext cx="2549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Possible COM marshaling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342B767-7C9A-C494-800C-6684643A8D39}"/>
              </a:ext>
            </a:extLst>
          </p:cNvPr>
          <p:cNvSpPr txBox="1"/>
          <p:nvPr/>
        </p:nvSpPr>
        <p:spPr>
          <a:xfrm>
            <a:off x="720247" y="3429000"/>
            <a:ext cx="655500" cy="369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COM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44038F9-15E6-6E9D-1C13-86BACD43E643}"/>
              </a:ext>
            </a:extLst>
          </p:cNvPr>
          <p:cNvSpPr txBox="1"/>
          <p:nvPr/>
        </p:nvSpPr>
        <p:spPr>
          <a:xfrm>
            <a:off x="9415397" y="3413342"/>
            <a:ext cx="774123" cy="369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COBIA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A0A5D88-5025-7E46-9C75-306AC13F1B59}"/>
              </a:ext>
            </a:extLst>
          </p:cNvPr>
          <p:cNvSpPr txBox="1"/>
          <p:nvPr/>
        </p:nvSpPr>
        <p:spPr>
          <a:xfrm>
            <a:off x="1751558" y="3429000"/>
            <a:ext cx="971292" cy="369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COMBIA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C8D0116-2CF4-C03A-28BB-934501C9F701}"/>
              </a:ext>
            </a:extLst>
          </p:cNvPr>
          <p:cNvCxnSpPr>
            <a:stCxn id="29" idx="3"/>
            <a:endCxn id="31" idx="1"/>
          </p:cNvCxnSpPr>
          <p:nvPr/>
        </p:nvCxnSpPr>
        <p:spPr>
          <a:xfrm>
            <a:off x="1375747" y="3613666"/>
            <a:ext cx="3758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716CB389-452D-39E5-48F3-48DF7835209A}"/>
              </a:ext>
            </a:extLst>
          </p:cNvPr>
          <p:cNvSpPr txBox="1"/>
          <p:nvPr/>
        </p:nvSpPr>
        <p:spPr>
          <a:xfrm>
            <a:off x="2029218" y="3882024"/>
            <a:ext cx="873637" cy="369332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/>
              <a:t>TearOff</a:t>
            </a:r>
            <a:endParaRPr lang="en-US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48BD082-E990-D0EC-D427-52EF8FFE91EC}"/>
              </a:ext>
            </a:extLst>
          </p:cNvPr>
          <p:cNvCxnSpPr>
            <a:stCxn id="33" idx="3"/>
          </p:cNvCxnSpPr>
          <p:nvPr/>
        </p:nvCxnSpPr>
        <p:spPr>
          <a:xfrm>
            <a:off x="2902855" y="4066690"/>
            <a:ext cx="156893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224316D-31A1-143F-E0FE-18AEEB6E6AEF}"/>
              </a:ext>
            </a:extLst>
          </p:cNvPr>
          <p:cNvSpPr txBox="1"/>
          <p:nvPr/>
        </p:nvSpPr>
        <p:spPr>
          <a:xfrm>
            <a:off x="9415397" y="3882024"/>
            <a:ext cx="632224" cy="369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/>
              <a:t>Iface</a:t>
            </a:r>
            <a:endParaRPr lang="en-US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CCC9807-26CE-0823-2724-4AE1454D2C0E}"/>
              </a:ext>
            </a:extLst>
          </p:cNvPr>
          <p:cNvCxnSpPr/>
          <p:nvPr/>
        </p:nvCxnSpPr>
        <p:spPr>
          <a:xfrm>
            <a:off x="7478038" y="2749463"/>
            <a:ext cx="0" cy="3501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6D5CA8FB-333A-0F48-7E55-FB1B4DE3292B}"/>
              </a:ext>
            </a:extLst>
          </p:cNvPr>
          <p:cNvSpPr txBox="1"/>
          <p:nvPr/>
        </p:nvSpPr>
        <p:spPr>
          <a:xfrm>
            <a:off x="6203202" y="2283344"/>
            <a:ext cx="1856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COBIA marshaling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52D92AD-0E42-E774-0E55-887F67C18747}"/>
              </a:ext>
            </a:extLst>
          </p:cNvPr>
          <p:cNvSpPr txBox="1"/>
          <p:nvPr/>
        </p:nvSpPr>
        <p:spPr>
          <a:xfrm>
            <a:off x="5963777" y="3413342"/>
            <a:ext cx="1294842" cy="369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Proxy Client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9C65FE4-256C-8626-8420-1BF8382894E4}"/>
              </a:ext>
            </a:extLst>
          </p:cNvPr>
          <p:cNvSpPr txBox="1"/>
          <p:nvPr/>
        </p:nvSpPr>
        <p:spPr>
          <a:xfrm>
            <a:off x="5963777" y="3951960"/>
            <a:ext cx="1226426" cy="369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Client </a:t>
            </a:r>
            <a:r>
              <a:rPr lang="en-US" dirty="0" err="1"/>
              <a:t>Iface</a:t>
            </a:r>
            <a:endParaRPr 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4DA36FE-2CFA-9BD1-6BC8-381E829732EF}"/>
              </a:ext>
            </a:extLst>
          </p:cNvPr>
          <p:cNvSpPr txBox="1"/>
          <p:nvPr/>
        </p:nvSpPr>
        <p:spPr>
          <a:xfrm>
            <a:off x="7618605" y="3428906"/>
            <a:ext cx="1183786" cy="369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Proxy Host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14F58E0B-B725-3631-0CCE-B40A03E050C3}"/>
              </a:ext>
            </a:extLst>
          </p:cNvPr>
          <p:cNvSpPr txBox="1"/>
          <p:nvPr/>
        </p:nvSpPr>
        <p:spPr>
          <a:xfrm>
            <a:off x="7658043" y="3970747"/>
            <a:ext cx="1115370" cy="369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Host </a:t>
            </a:r>
            <a:r>
              <a:rPr lang="en-US" dirty="0" err="1"/>
              <a:t>Iface</a:t>
            </a:r>
            <a:endParaRPr lang="en-US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0A648066-C22F-50EE-8882-A14B3C6DF6F9}"/>
              </a:ext>
            </a:extLst>
          </p:cNvPr>
          <p:cNvCxnSpPr>
            <a:stCxn id="43" idx="3"/>
          </p:cNvCxnSpPr>
          <p:nvPr/>
        </p:nvCxnSpPr>
        <p:spPr>
          <a:xfrm flipV="1">
            <a:off x="8773413" y="4066690"/>
            <a:ext cx="641984" cy="887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183F5BF1-B33B-3780-3F2D-85C90EE08EE3}"/>
              </a:ext>
            </a:extLst>
          </p:cNvPr>
          <p:cNvCxnSpPr>
            <a:stCxn id="41" idx="3"/>
            <a:endCxn id="43" idx="1"/>
          </p:cNvCxnSpPr>
          <p:nvPr/>
        </p:nvCxnSpPr>
        <p:spPr>
          <a:xfrm>
            <a:off x="7190203" y="4136626"/>
            <a:ext cx="467840" cy="187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6F24C80B-9296-23C8-0910-6AE6DDE0CDA3}"/>
              </a:ext>
            </a:extLst>
          </p:cNvPr>
          <p:cNvCxnSpPr>
            <a:cxnSpLocks/>
            <a:stCxn id="33" idx="2"/>
            <a:endCxn id="43" idx="2"/>
          </p:cNvCxnSpPr>
          <p:nvPr/>
        </p:nvCxnSpPr>
        <p:spPr>
          <a:xfrm rot="16200000" flipH="1">
            <a:off x="5296521" y="1420871"/>
            <a:ext cx="88723" cy="5749691"/>
          </a:xfrm>
          <a:prstGeom prst="bentConnector3">
            <a:avLst>
              <a:gd name="adj1" fmla="val 35765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118576C2-7A8F-FEFB-73A8-21172F579E77}"/>
              </a:ext>
            </a:extLst>
          </p:cNvPr>
          <p:cNvSpPr txBox="1"/>
          <p:nvPr/>
        </p:nvSpPr>
        <p:spPr>
          <a:xfrm>
            <a:off x="3157184" y="4801413"/>
            <a:ext cx="2904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the proposed shortcut</a:t>
            </a:r>
          </a:p>
        </p:txBody>
      </p:sp>
    </p:spTree>
    <p:extLst>
      <p:ext uri="{BB962C8B-B14F-4D97-AF65-F5344CB8AC3E}">
        <p14:creationId xmlns:p14="http://schemas.microsoft.com/office/powerpoint/2010/main" val="4291475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Jasper van Baten</dc:creator>
  <cp:lastModifiedBy>Jasper van Baten</cp:lastModifiedBy>
  <cp:revision>1</cp:revision>
  <dcterms:created xsi:type="dcterms:W3CDTF">2024-06-11T15:21:52Z</dcterms:created>
  <dcterms:modified xsi:type="dcterms:W3CDTF">2024-06-11T15:22:04Z</dcterms:modified>
</cp:coreProperties>
</file>